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Google Sans"/>
      <p:regular r:id="rId13"/>
      <p:bold r:id="rId14"/>
      <p:italic r:id="rId15"/>
      <p:boldItalic r:id="rId16"/>
    </p:embeddedFont>
    <p:embeddedFont>
      <p:font typeface="Google Sans Tex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Tex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GoogleSans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GoogleSans-italic.fntdata"/><Relationship Id="rId14" Type="http://schemas.openxmlformats.org/officeDocument/2006/relationships/font" Target="fonts/GoogleSans-bold.fntdata"/><Relationship Id="rId17" Type="http://schemas.openxmlformats.org/officeDocument/2006/relationships/font" Target="fonts/GoogleSansText-regular.fntdata"/><Relationship Id="rId16" Type="http://schemas.openxmlformats.org/officeDocument/2006/relationships/font" Target="fonts/GoogleSans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Text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Tex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fd8cd7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71fd8cd7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71fd8cd7d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71fd8cd7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71fd8cd7d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71fd8cd7d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71fd8cd7d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71fd8cd7d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71fd8cd7d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71fd8cd7d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71fd8cd7d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71fd8cd7d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Análise de Caso Real</a:t>
            </a:r>
            <a:endParaRPr b="1" sz="18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8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 Segurança da Informação e Recuperação de Dados na Colonial Pipeline</a:t>
            </a:r>
            <a:endParaRPr sz="18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rPr b="1" lang="pt-BR" sz="15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Apresentação do Caso Real</a:t>
            </a:r>
            <a:endParaRPr b="1" sz="15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19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 Colonial Pipeline Company, um sistema de oleodutos fundamental nos Estados Unidos, foi o ambiente central de um ataque cibernético de ransomware em maio de 2021. 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Os dados envolvidos no incidente eram predominantemente de sistemas de Tecnologia da Informação (TI). O ataque visou e afetou principalmente a infraestrutura de faturamento e logística da empresa. Os atacantes conseguiram roubar aproximadamente 100 gigabytes de dados. 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rPr b="1" lang="pt-BR" sz="15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Segurança da Informação no Caso Real</a:t>
            </a:r>
            <a:endParaRPr b="1" sz="15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2.1. Medidas de segurança adotadas (ou a falta delas)</a:t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 vulnerabilidade principal explorada foi uma senha comprometida de uma conta VPN inativa, que não possuía autenticação multifator (MFA) ativada.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2.2. Riscos ou vulnerabilidades observadas</a:t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Acesso Inicial: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O vetor de ataque inicial foi o acesso via credenciais VPN comprometidas.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Movimento Lateral: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Uma vez dentro da rede, os atacantes provavelmente usaram privilégios de acesso para se mover lateralmente.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Ransomware: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O grupo DarkSide utilizou ransomware para criptografar dados críticos e exigir resgate.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Exfiltração de Dados: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Além da criptografia, houve o roubo de aproximadamente 100 GB de dados antes da implantação total do ransomware.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rPr b="1" lang="pt-BR" sz="15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 Estratégias de Backup</a:t>
            </a:r>
            <a:endParaRPr b="1" sz="15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 Existe política de backup?</a:t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 Colonial Pipeline possuía backups e um processo de recuperação de backups.</a:t>
            </a:r>
            <a:r>
              <a:rPr baseline="30000" lang="pt-BR" sz="1200">
                <a:solidFill>
                  <a:srgbClr val="575B5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8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A capacidade de restaurar seus sistemas usando seus próprios backups se mostrou mais rápida e eficaz do que a ferramenta de descriptografia fornecida pelos atacantes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Tipo de backup utilizado</a:t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Embora os tipos específicos de backup (completo, incremental, diferencial) utilizados pela Colonial Pipeline não sejam detalhados nos materiais consultados, a empresa tinha "backups seguros disponíveis" e "recentes, completos".</a:t>
            </a:r>
            <a:endParaRPr baseline="30000" sz="1200">
              <a:solidFill>
                <a:srgbClr val="575B5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Backup Completo (Full):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Copia todo o conjunto de dados.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Backup Incremental: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Copia apenas os dados modificados desde o último backup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Backup Diferencial: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Copia apenas as alterações desde o último backup completo.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Backup Quente (Online):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Realizado enquanto o sistema está em operação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Backup Frio (Offline):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Executado quando o sistema está fora de operação.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Point-in-Time Recovery (PITR):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Permite restaurar um backup para um ponto específico no tempo, o que é útil para recuperação de falhas de negócio, corrupção de dados ou para criar ambientes de teste consistentes.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967"/>
              <a:buFont typeface="Arial"/>
              <a:buNone/>
            </a:pPr>
            <a:r>
              <a:rPr b="1" lang="pt-BR" sz="155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Ferramentas e tecnologias adotadas</a:t>
            </a:r>
            <a:endParaRPr b="1" sz="155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Os materiais não especificam as ferramentas de backup utilizadas pela Colonial Pipeline. No entanto, a eficácia da recuperação da empresa demonstra a presença de ferramentas robustas.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No mercado, existem diversas ferramentas e tecnologias para backup e recuperação de dados: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Softwares de backup de banco de dados: 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Uranium Backup Pro Db,  Veeam Backup &amp; Replication e Acronis Cyber Backup são frequentemente utilizadas para backup quente.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Soluções de Backup como Serviço (BaaS):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Oferecidas por provedores de nuvem como IONOS Cloud Backup, Plataforma Azure, AWS e Google Drive.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Storage NAS (Network Attached Storage):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Uma opção popular para fazer backup de bancos de dados, sendo um servidor dedicado de armazenamento conectado a uma rede.</a:t>
            </a:r>
            <a:endParaRPr baseline="30000" sz="1200">
              <a:solidFill>
                <a:srgbClr val="575B5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5B5F"/>
              </a:buClr>
              <a:buSzPts val="1200"/>
              <a:buFont typeface="Google Sans Text"/>
              <a:buChar char="●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 </a:t>
            </a: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criptografia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é fundamental para garantir a segurança dos dados em trânsito (durante a transmissão) e em repouso (armazenados). Exemplos de tecnologias de criptografia incluem AES, RSA, DES, e TDE (Transparent Data Encryption), que criptografa arquivos de banco de dados no disco rígido e em mídias de backup.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 </a:t>
            </a: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replicação de banco de dados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é uma solução para alta disponibilidade e recuperação de desastres, criando cópias em tempo real ou quase real dos dados.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rPr b="1" lang="pt-BR" sz="15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Recuperação de Dados</a:t>
            </a:r>
            <a:endParaRPr b="1" sz="15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 Ocorreu perda de dados?</a:t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Sim, a Colonial Pipeline sofreu uma perda de dados significativa e multifacetada. A perda se manifestou de duas formas principais: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Exfiltração: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Os atacantes roubaram aproximadamente 100 gigabytes de dados da rede.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Criptografia: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O ransomware criptografou os dados existentes nos sistemas da empresa, tornando-os inacessíveis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Plano de recuperação existente:</a:t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 Colonial Pipeline tinha um plano de recuperação de desastres (DRP) em vigor, evidenciado pela sua capacidade de restaurar sistemas a partir de backups.</a:t>
            </a:r>
            <a:r>
              <a:rPr baseline="30000" lang="pt-BR" sz="1200">
                <a:solidFill>
                  <a:srgbClr val="575B5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8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Um DRP é um processo documentado que envolve um conjunto de procedimentos para recuperar os serviços de TI após um evento extremo de falha no ambiente</a:t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967"/>
              <a:buFont typeface="Arial"/>
              <a:buNone/>
            </a:pPr>
            <a:r>
              <a:rPr b="1" lang="pt-BR" sz="155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Análise Crítica</a:t>
            </a:r>
            <a:endParaRPr b="1" sz="155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Os procedimentos </a:t>
            </a: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foram</a:t>
            </a: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 suficientes?</a:t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Ficou evidente que os procedimentos de segurança e os planos de recuperação existentes antes do ataque foram insuficientes para prevenir o incidente e reduzir seus impactos de forma ideal.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 falha mais gritante foi a ausência de autenticação multifator (MFA) em uma conta VPN legada, que serviu como o ponto de entrada inicial para os atacantes.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1B1C1D"/>
                </a:solidFill>
                <a:latin typeface="Google Sans"/>
                <a:ea typeface="Google Sans"/>
                <a:cs typeface="Google Sans"/>
                <a:sym typeface="Google Sans"/>
              </a:rPr>
              <a:t>Que melhorias você sugeriria?</a:t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Implementação Urgente e Abrangente de MFA: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Tornar a autenticação multifator (MFA) obrigatória para todos os acessos remotos, contas privilegiadas 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1B1C1D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